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63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6E71D2-33FC-44A1-94AE-03ED976106E6}" type="datetimeFigureOut">
              <a:rPr lang="en-US" smtClean="0"/>
              <a:pPr/>
              <a:t>8/26/2009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6967F7-C960-4D45-B0B2-DF89097331C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6E71D2-33FC-44A1-94AE-03ED976106E6}" type="datetimeFigureOut">
              <a:rPr lang="en-US" smtClean="0"/>
              <a:pPr/>
              <a:t>8/26/2009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6967F7-C960-4D45-B0B2-DF89097331C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6E71D2-33FC-44A1-94AE-03ED976106E6}" type="datetimeFigureOut">
              <a:rPr lang="en-US" smtClean="0"/>
              <a:pPr/>
              <a:t>8/26/2009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6967F7-C960-4D45-B0B2-DF89097331C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6E71D2-33FC-44A1-94AE-03ED976106E6}" type="datetimeFigureOut">
              <a:rPr lang="en-US" smtClean="0"/>
              <a:pPr/>
              <a:t>8/26/2009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6967F7-C960-4D45-B0B2-DF89097331C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6E71D2-33FC-44A1-94AE-03ED976106E6}" type="datetimeFigureOut">
              <a:rPr lang="en-US" smtClean="0"/>
              <a:pPr/>
              <a:t>8/26/2009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6967F7-C960-4D45-B0B2-DF89097331C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6E71D2-33FC-44A1-94AE-03ED976106E6}" type="datetimeFigureOut">
              <a:rPr lang="en-US" smtClean="0"/>
              <a:pPr/>
              <a:t>8/26/2009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6967F7-C960-4D45-B0B2-DF89097331C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6E71D2-33FC-44A1-94AE-03ED976106E6}" type="datetimeFigureOut">
              <a:rPr lang="en-US" smtClean="0"/>
              <a:pPr/>
              <a:t>8/26/2009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E6967F7-C960-4D45-B0B2-DF89097331C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6E71D2-33FC-44A1-94AE-03ED976106E6}" type="datetimeFigureOut">
              <a:rPr lang="en-US" smtClean="0"/>
              <a:pPr/>
              <a:t>8/26/2009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E6967F7-C960-4D45-B0B2-DF89097331C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6E71D2-33FC-44A1-94AE-03ED976106E6}" type="datetimeFigureOut">
              <a:rPr lang="en-US" smtClean="0"/>
              <a:pPr/>
              <a:t>8/26/2009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E6967F7-C960-4D45-B0B2-DF89097331C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6E71D2-33FC-44A1-94AE-03ED976106E6}" type="datetimeFigureOut">
              <a:rPr lang="en-US" smtClean="0"/>
              <a:pPr/>
              <a:t>8/26/2009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6967F7-C960-4D45-B0B2-DF89097331C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6E71D2-33FC-44A1-94AE-03ED976106E6}" type="datetimeFigureOut">
              <a:rPr lang="en-US" smtClean="0"/>
              <a:pPr/>
              <a:t>8/26/2009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6967F7-C960-4D45-B0B2-DF89097331C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6E71D2-33FC-44A1-94AE-03ED976106E6}" type="datetimeFigureOut">
              <a:rPr lang="en-US" smtClean="0"/>
              <a:pPr/>
              <a:t>8/26/2009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6967F7-C960-4D45-B0B2-DF89097331C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BEAR, SHARE AND DO GOOD</a:t>
            </a:r>
            <a:br>
              <a:rPr lang="en-US" dirty="0" smtClean="0"/>
            </a:br>
            <a:r>
              <a:rPr lang="en-US" dirty="0" smtClean="0"/>
              <a:t>GAL. 6:1-10</a:t>
            </a:r>
            <a:endParaRPr lang="en-US" dirty="0"/>
          </a:p>
        </p:txBody>
      </p:sp>
      <p:sp>
        <p:nvSpPr>
          <p:cNvPr id="3" name="Subtitle 2"/>
          <p:cNvSpPr>
            <a:spLocks noGrp="1"/>
          </p:cNvSpPr>
          <p:nvPr>
            <p:ph type="subTitle" idx="1"/>
          </p:nvPr>
        </p:nvSpPr>
        <p:spPr/>
        <p:txBody>
          <a:bodyPr/>
          <a:lstStyle/>
          <a:p>
            <a:pPr algn="l"/>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914400"/>
            <a:ext cx="8229600" cy="304800"/>
          </a:xfrm>
        </p:spPr>
        <p:txBody>
          <a:bodyPr>
            <a:normAutofit fontScale="90000"/>
          </a:bodyPr>
          <a:lstStyle/>
          <a:p>
            <a:endParaRPr lang="en-US" dirty="0"/>
          </a:p>
        </p:txBody>
      </p:sp>
      <p:sp>
        <p:nvSpPr>
          <p:cNvPr id="3" name="Content Placeholder 2"/>
          <p:cNvSpPr>
            <a:spLocks noGrp="1"/>
          </p:cNvSpPr>
          <p:nvPr>
            <p:ph idx="1"/>
          </p:nvPr>
        </p:nvSpPr>
        <p:spPr>
          <a:xfrm>
            <a:off x="457200" y="457200"/>
            <a:ext cx="8229600" cy="5668963"/>
          </a:xfrm>
        </p:spPr>
        <p:txBody>
          <a:bodyPr/>
          <a:lstStyle/>
          <a:p>
            <a:r>
              <a:rPr lang="en-US" dirty="0" smtClean="0"/>
              <a:t>The scriptures provide the standard of conduct in every situation.  2 Cor. 13:5; 1 Cor. 11:28-32.  “And </a:t>
            </a:r>
            <a:r>
              <a:rPr lang="en-US" u="sng" dirty="0" smtClean="0"/>
              <a:t>then</a:t>
            </a:r>
            <a:r>
              <a:rPr lang="en-US" dirty="0" smtClean="0"/>
              <a:t> he will have rejoicing in himself alone and not in another”.</a:t>
            </a:r>
          </a:p>
          <a:p>
            <a:r>
              <a:rPr lang="en-US" dirty="0" smtClean="0"/>
              <a:t>Self-examination will lead to a true estimate of oneself not by comparison with the attainments of others, but with the requirements of the Law of Christ, which may result in humiliation and shame that will lead to glory in the mercy, grace and love of God.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295400"/>
            <a:ext cx="8229600" cy="533400"/>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516563"/>
          </a:xfrm>
        </p:spPr>
        <p:txBody>
          <a:bodyPr/>
          <a:lstStyle/>
          <a:p>
            <a:r>
              <a:rPr lang="en-US" dirty="0" smtClean="0"/>
              <a:t>“</a:t>
            </a:r>
            <a:r>
              <a:rPr lang="en-US" u="sng" dirty="0" smtClean="0"/>
              <a:t>For </a:t>
            </a:r>
            <a:r>
              <a:rPr lang="en-US" dirty="0" smtClean="0"/>
              <a:t>each one shall bear his own burden. (Load) (“</a:t>
            </a:r>
            <a:r>
              <a:rPr lang="en-US" dirty="0" err="1" smtClean="0"/>
              <a:t>phortion</a:t>
            </a:r>
            <a:r>
              <a:rPr lang="en-US" dirty="0" smtClean="0"/>
              <a:t>”- personal responsibility).</a:t>
            </a:r>
          </a:p>
          <a:p>
            <a:r>
              <a:rPr lang="en-US" dirty="0" smtClean="0"/>
              <a:t>COMMENT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219200"/>
            <a:ext cx="8229600" cy="457200"/>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lstStyle/>
          <a:p>
            <a:r>
              <a:rPr lang="en-US" dirty="0" smtClean="0"/>
              <a:t>Gal. 6:1-5 “Overtaken in any trespass” (breach of God’s Law) perhaps the sinful “works of the flesh” Gal. 5:19-21 (Matt. 6 : 9-15)</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990600"/>
            <a:ext cx="8229600" cy="304800"/>
          </a:xfrm>
        </p:spPr>
        <p:txBody>
          <a:bodyPr>
            <a:normAutofit fontScale="90000"/>
          </a:bodyPr>
          <a:lstStyle/>
          <a:p>
            <a:endParaRPr lang="en-US" dirty="0"/>
          </a:p>
        </p:txBody>
      </p:sp>
      <p:sp>
        <p:nvSpPr>
          <p:cNvPr id="3" name="Content Placeholder 2"/>
          <p:cNvSpPr>
            <a:spLocks noGrp="1"/>
          </p:cNvSpPr>
          <p:nvPr>
            <p:ph idx="1"/>
          </p:nvPr>
        </p:nvSpPr>
        <p:spPr>
          <a:xfrm>
            <a:off x="457200" y="457200"/>
            <a:ext cx="8229600" cy="5668963"/>
          </a:xfrm>
        </p:spPr>
        <p:txBody>
          <a:bodyPr/>
          <a:lstStyle/>
          <a:p>
            <a:r>
              <a:rPr lang="en-US" dirty="0" smtClean="0"/>
              <a:t>“</a:t>
            </a:r>
            <a:r>
              <a:rPr lang="en-US" u="sng" dirty="0" smtClean="0"/>
              <a:t>You who are Spiritual</a:t>
            </a:r>
            <a:r>
              <a:rPr lang="en-US" dirty="0" smtClean="0"/>
              <a:t>”</a:t>
            </a:r>
          </a:p>
          <a:p>
            <a:r>
              <a:rPr lang="en-US" dirty="0" smtClean="0"/>
              <a:t>When the fleshly evils of Satan have overtaken and lead one onto wrong doing…Those in whom the Spirit rules should restore him.  The Spiritual man walks and is led and lives by the direction of the Holy Spirit through the word.  (Gal. 5:16,18 &amp; 25)  This Spiritual state is reached by diligent study (application of God’s word) and prayer.  2 Peter 3:18</a:t>
            </a:r>
          </a:p>
          <a:p>
            <a:r>
              <a:rPr lang="en-US" dirty="0" smtClean="0"/>
              <a:t>NOTE:  1 Cor. 2:13-, 3:1-3.</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371600"/>
            <a:ext cx="8229600" cy="685800"/>
          </a:xfrm>
        </p:spPr>
        <p:txBody>
          <a:bodyPr>
            <a:normAutofit fontScale="90000"/>
          </a:bodyPr>
          <a:lstStyle/>
          <a:p>
            <a:endParaRPr lang="en-US" dirty="0"/>
          </a:p>
        </p:txBody>
      </p:sp>
      <p:sp>
        <p:nvSpPr>
          <p:cNvPr id="3" name="Content Placeholder 2"/>
          <p:cNvSpPr>
            <a:spLocks noGrp="1"/>
          </p:cNvSpPr>
          <p:nvPr>
            <p:ph idx="1"/>
          </p:nvPr>
        </p:nvSpPr>
        <p:spPr>
          <a:xfrm>
            <a:off x="457200" y="457200"/>
            <a:ext cx="8229600" cy="5668963"/>
          </a:xfrm>
        </p:spPr>
        <p:txBody>
          <a:bodyPr/>
          <a:lstStyle/>
          <a:p>
            <a:r>
              <a:rPr lang="en-US" dirty="0" smtClean="0"/>
              <a:t>“Restore such a one in the Spirit of gentleness”.  To restore is to win him from evil and return him to the proper state of a Faithful Christian.</a:t>
            </a:r>
          </a:p>
          <a:p>
            <a:r>
              <a:rPr lang="en-US" dirty="0" smtClean="0"/>
              <a:t>COMMENT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219200"/>
            <a:ext cx="8229600" cy="381000"/>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lstStyle/>
          <a:p>
            <a:r>
              <a:rPr lang="en-US" dirty="0" smtClean="0"/>
              <a:t>“</a:t>
            </a:r>
            <a:r>
              <a:rPr lang="en-US" u="sng" dirty="0" smtClean="0"/>
              <a:t>Gentleness</a:t>
            </a:r>
            <a:r>
              <a:rPr lang="en-US" dirty="0" smtClean="0"/>
              <a:t>” (Gal. 5:23) is the humble and unpretentious and gentle Spirit.  NOT the haughty, conceited, “I am better than you” Spirit.  2 Timothy 2:24-26.</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066800"/>
            <a:ext cx="8229600" cy="457200"/>
          </a:xfrm>
        </p:spPr>
        <p:txBody>
          <a:bodyPr>
            <a:normAutofit fontScale="90000"/>
          </a:bodyPr>
          <a:lstStyle/>
          <a:p>
            <a:endParaRPr lang="en-US" dirty="0"/>
          </a:p>
        </p:txBody>
      </p:sp>
      <p:sp>
        <p:nvSpPr>
          <p:cNvPr id="3" name="Content Placeholder 2"/>
          <p:cNvSpPr>
            <a:spLocks noGrp="1"/>
          </p:cNvSpPr>
          <p:nvPr>
            <p:ph idx="1"/>
          </p:nvPr>
        </p:nvSpPr>
        <p:spPr>
          <a:xfrm>
            <a:off x="457200" y="457200"/>
            <a:ext cx="8229600" cy="5668963"/>
          </a:xfrm>
        </p:spPr>
        <p:txBody>
          <a:bodyPr/>
          <a:lstStyle/>
          <a:p>
            <a:endParaRPr lang="en-US" dirty="0" smtClean="0"/>
          </a:p>
          <a:p>
            <a:r>
              <a:rPr lang="en-US" dirty="0" smtClean="0"/>
              <a:t>“Looking to thyself, lest thou also be tempted” we are frequently warned against over confidence 1 Cor. </a:t>
            </a:r>
            <a:r>
              <a:rPr lang="en-US" dirty="0" smtClean="0"/>
              <a:t>10:12.</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990600"/>
            <a:ext cx="8229600" cy="304800"/>
          </a:xfrm>
        </p:spPr>
        <p:txBody>
          <a:bodyPr>
            <a:normAutofit fontScale="90000"/>
          </a:bodyPr>
          <a:lstStyle/>
          <a:p>
            <a:endParaRPr lang="en-US" dirty="0"/>
          </a:p>
        </p:txBody>
      </p:sp>
      <p:sp>
        <p:nvSpPr>
          <p:cNvPr id="3" name="Content Placeholder 2"/>
          <p:cNvSpPr>
            <a:spLocks noGrp="1"/>
          </p:cNvSpPr>
          <p:nvPr>
            <p:ph idx="1"/>
          </p:nvPr>
        </p:nvSpPr>
        <p:spPr>
          <a:xfrm>
            <a:off x="457200" y="457200"/>
            <a:ext cx="8229600" cy="5668963"/>
          </a:xfrm>
        </p:spPr>
        <p:txBody>
          <a:bodyPr/>
          <a:lstStyle/>
          <a:p>
            <a:r>
              <a:rPr lang="en-US" dirty="0" smtClean="0"/>
              <a:t>“Bear ye one another’s burdens” “</a:t>
            </a:r>
            <a:r>
              <a:rPr lang="en-US" u="sng" dirty="0" smtClean="0"/>
              <a:t>baros</a:t>
            </a:r>
            <a:r>
              <a:rPr lang="en-US" dirty="0" smtClean="0"/>
              <a:t>” – over loads beyond the normal capacity to carry, due to his weak state</a:t>
            </a:r>
            <a:r>
              <a:rPr lang="en-US" dirty="0" smtClean="0"/>
              <a:t>. Heb. 12:1-2</a:t>
            </a:r>
            <a:endParaRPr lang="en-US" dirty="0" smtClean="0"/>
          </a:p>
          <a:p>
            <a:r>
              <a:rPr lang="en-US" dirty="0" smtClean="0"/>
              <a:t>“And so fulfill the Law of Christ” Law of love Matt. 22:39.  “Love thy neighbor as thyself” Jas. 2:8-9; Rom. 13:8, Jesus came to bear our burdens, so we must help others, Isa. 53; Matt. 7:12</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447800"/>
            <a:ext cx="8229600" cy="609600"/>
          </a:xfrm>
        </p:spPr>
        <p:txBody>
          <a:bodyPr>
            <a:normAutofit fontScale="90000"/>
          </a:bodyPr>
          <a:lstStyle/>
          <a:p>
            <a:endParaRPr lang="en-US" dirty="0"/>
          </a:p>
        </p:txBody>
      </p:sp>
      <p:sp>
        <p:nvSpPr>
          <p:cNvPr id="3" name="Content Placeholder 2"/>
          <p:cNvSpPr>
            <a:spLocks noGrp="1"/>
          </p:cNvSpPr>
          <p:nvPr>
            <p:ph idx="1"/>
          </p:nvPr>
        </p:nvSpPr>
        <p:spPr>
          <a:xfrm>
            <a:off x="457200" y="457200"/>
            <a:ext cx="8229600" cy="5668963"/>
          </a:xfrm>
        </p:spPr>
        <p:txBody>
          <a:bodyPr/>
          <a:lstStyle/>
          <a:p>
            <a:r>
              <a:rPr lang="en-US" dirty="0" smtClean="0"/>
              <a:t>“For …..if a man thinketh himself to be something when he is nothing, he deceiveth himself”.  Something special through shortsighted self-comparison with those who have fallen</a:t>
            </a:r>
            <a:r>
              <a:rPr lang="en-US" dirty="0" smtClean="0"/>
              <a:t>.  Rom. 15:1-6; 1Cor. </a:t>
            </a:r>
            <a:r>
              <a:rPr lang="en-US" smtClean="0"/>
              <a:t>3:5-7; Luke 18:9-11.</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143000"/>
            <a:ext cx="8229600" cy="533400"/>
          </a:xfrm>
        </p:spPr>
        <p:txBody>
          <a:bodyPr>
            <a:normAutofit fontScale="90000"/>
          </a:bodyPr>
          <a:lstStyle/>
          <a:p>
            <a:endParaRPr lang="en-US" dirty="0"/>
          </a:p>
        </p:txBody>
      </p:sp>
      <p:sp>
        <p:nvSpPr>
          <p:cNvPr id="3" name="Content Placeholder 2"/>
          <p:cNvSpPr>
            <a:spLocks noGrp="1"/>
          </p:cNvSpPr>
          <p:nvPr>
            <p:ph idx="1"/>
          </p:nvPr>
        </p:nvSpPr>
        <p:spPr>
          <a:xfrm>
            <a:off x="457200" y="457200"/>
            <a:ext cx="8229600" cy="5668963"/>
          </a:xfrm>
        </p:spPr>
        <p:txBody>
          <a:bodyPr/>
          <a:lstStyle/>
          <a:p>
            <a:r>
              <a:rPr lang="en-US" dirty="0" smtClean="0"/>
              <a:t>“Deceives himself”  Christians are to examine (prove) their own work by testing it by God’s word.  Nothing is to be taken for granted in the Christian life.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477</Words>
  <Application>Microsoft Office PowerPoint</Application>
  <PresentationFormat>On-screen Show (4:3)</PresentationFormat>
  <Paragraphs>18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BEAR, SHARE AND DO GOOD GAL. 6:1-10</vt:lpstr>
      <vt:lpstr>Slide 2</vt:lpstr>
      <vt:lpstr>Slide 3</vt:lpstr>
      <vt:lpstr>Slide 4</vt:lpstr>
      <vt:lpstr>Slide 5</vt:lpstr>
      <vt:lpstr>Slide 6</vt:lpstr>
      <vt:lpstr>Slide 7</vt:lpstr>
      <vt:lpstr>Slide 8</vt:lpstr>
      <vt:lpstr>Slide 9</vt:lpstr>
      <vt:lpstr>Slide 10</vt:lpstr>
      <vt:lpstr>Slide 11</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BEAR, SHARE AND DO GOOD GAL. 6:1-10</dc:title>
  <dc:creator>Doug</dc:creator>
  <cp:lastModifiedBy>Doug</cp:lastModifiedBy>
  <cp:revision>4</cp:revision>
  <dcterms:created xsi:type="dcterms:W3CDTF">2009-08-26T19:50:39Z</dcterms:created>
  <dcterms:modified xsi:type="dcterms:W3CDTF">2009-08-26T21:13:28Z</dcterms:modified>
</cp:coreProperties>
</file>